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8" r:id="rId1"/>
  </p:sldMasterIdLst>
  <p:sldIdLst>
    <p:sldId id="280" r:id="rId2"/>
    <p:sldId id="279" r:id="rId3"/>
    <p:sldId id="257" r:id="rId4"/>
    <p:sldId id="258" r:id="rId5"/>
    <p:sldId id="259" r:id="rId6"/>
    <p:sldId id="287" r:id="rId7"/>
    <p:sldId id="260" r:id="rId8"/>
    <p:sldId id="282" r:id="rId9"/>
    <p:sldId id="261" r:id="rId10"/>
    <p:sldId id="262" r:id="rId11"/>
    <p:sldId id="288" r:id="rId12"/>
    <p:sldId id="263" r:id="rId13"/>
    <p:sldId id="264" r:id="rId14"/>
    <p:sldId id="265" r:id="rId15"/>
    <p:sldId id="266" r:id="rId16"/>
    <p:sldId id="289" r:id="rId17"/>
    <p:sldId id="267" r:id="rId18"/>
    <p:sldId id="268" r:id="rId19"/>
    <p:sldId id="284" r:id="rId20"/>
    <p:sldId id="269" r:id="rId21"/>
    <p:sldId id="286" r:id="rId22"/>
    <p:sldId id="272" r:id="rId23"/>
    <p:sldId id="273" r:id="rId24"/>
    <p:sldId id="274" r:id="rId25"/>
    <p:sldId id="270" r:id="rId26"/>
    <p:sldId id="278" r:id="rId27"/>
    <p:sldId id="276" r:id="rId28"/>
    <p:sldId id="277" r:id="rId29"/>
    <p:sldId id="275" r:id="rId30"/>
    <p:sldId id="271" r:id="rId31"/>
    <p:sldId id="285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5809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-378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46774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74633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07132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81100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70990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90332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39840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85226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15059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6330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25499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34872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55715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16025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47938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91638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10705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7DE6118-2437-4B30-8E3C-4D2BE6020583}" type="datetimeFigureOut">
              <a:rPr lang="en-US" smtClean="0"/>
              <a:pPr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780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8.m4a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in/imgres?imgurl=http://2.bp.blogspot.com/-NArhAltQwXA/UuJdpHxMIKI/AAAAAAAAADo/tEdxzJd0IMQ/s1600/www.elab365.com.jpg&amp;imgrefurl=http://nikssinghal12345.blogspot.com/2014/01/email-bombing.html&amp;docid=3i39sKNGmvUbLM&amp;tbnid=NoTNACqQnSVNMM:&amp;vet=10ahUKEwiP7r_8j9zfAhVaOSsKHWBWBtEQMwhCKAQwBA..i&amp;w=232&amp;h=300&amp;bih=492&amp;biw=1011&amp;q=what%20is%20email%20bombs%20in%20cyber%20crime.&amp;ved=0ahUKEwiP7r_8j9zfAhVaOSsKHWBWBtEQMwhCKAQwBA&amp;iact=mrc&amp;uact=8" TargetMode="Externa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9.m4a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0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1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2.m4a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3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4.m4a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5.m4a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6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7.m4a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9.m4a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20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3.m4a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21.m4a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6.m4a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7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926" y="1031967"/>
            <a:ext cx="9648097" cy="2625634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Created by: </a:t>
            </a:r>
            <a:r>
              <a:rPr lang="en-US" sz="4800" b="1" dirty="0" smtClean="0">
                <a:solidFill>
                  <a:srgbClr val="FF0000"/>
                </a:solidFill>
                <a:latin typeface="Arial Black" pitchFamily="34" charset="0"/>
              </a:rPr>
              <a:t>computer section</a:t>
            </a:r>
            <a:endParaRPr lang="en-US" sz="4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sz="4000" dirty="0" smtClean="0">
                <a:solidFill>
                  <a:srgbClr val="7030A0"/>
                </a:solidFill>
                <a:latin typeface="Aharoni" pitchFamily="2" charset="-79"/>
                <a:cs typeface="Aharoni" pitchFamily="2" charset="-79"/>
              </a:rPr>
              <a:t>Presented by : </a:t>
            </a:r>
            <a:r>
              <a:rPr lang="en-US" sz="4000" dirty="0" err="1" smtClean="0">
                <a:solidFill>
                  <a:srgbClr val="7030A0"/>
                </a:solidFill>
                <a:latin typeface="Aharoni" pitchFamily="2" charset="-79"/>
                <a:cs typeface="Aharoni" pitchFamily="2" charset="-79"/>
              </a:rPr>
              <a:t>snehal</a:t>
            </a:r>
            <a:r>
              <a:rPr lang="en-US" sz="4000" dirty="0" smtClean="0">
                <a:solidFill>
                  <a:srgbClr val="7030A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haroni" pitchFamily="2" charset="-79"/>
                <a:cs typeface="Aharoni" pitchFamily="2" charset="-79"/>
              </a:rPr>
              <a:t>patil</a:t>
            </a:r>
            <a:r>
              <a:rPr lang="en-US" sz="4000" dirty="0" smtClean="0">
                <a:solidFill>
                  <a:srgbClr val="7030A0"/>
                </a:solidFill>
                <a:latin typeface="Aharoni" pitchFamily="2" charset="-79"/>
                <a:cs typeface="Aharoni" pitchFamily="2" charset="-79"/>
              </a:rPr>
              <a:t> </a:t>
            </a:r>
          </a:p>
          <a:p>
            <a:pPr algn="ctr"/>
            <a:r>
              <a:rPr lang="en-US" sz="4000" b="1" i="1" dirty="0" smtClean="0">
                <a:solidFill>
                  <a:srgbClr val="00B050"/>
                </a:solidFill>
                <a:latin typeface="Algerian" pitchFamily="82" charset="0"/>
                <a:cs typeface="Aharoni" pitchFamily="2" charset="-79"/>
              </a:rPr>
              <a:t>Subject : cyber crime  </a:t>
            </a:r>
            <a:endParaRPr lang="en-US" sz="4000" b="1" i="1" dirty="0">
              <a:solidFill>
                <a:srgbClr val="00B050"/>
              </a:solidFill>
              <a:latin typeface="Algerian" pitchFamily="82" charset="0"/>
              <a:cs typeface="Aharoni" pitchFamily="2" charset="-79"/>
            </a:endParaRPr>
          </a:p>
        </p:txBody>
      </p:sp>
    </p:spTree>
  </p:cSld>
  <p:clrMapOvr>
    <a:masterClrMapping/>
  </p:clrMapOvr>
  <p:transition spd="slow" advClick="0" advTm="5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4F182F-E3D9-47E2-BD6B-7A6FE28CE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SOFTWARE PIRACY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E873009-77EC-488A-B520-736CB4EDB4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143FBB-73A6-41D8-B0D4-A4E9D886AD05}"/>
              </a:ext>
            </a:extLst>
          </p:cNvPr>
          <p:cNvSpPr/>
          <p:nvPr/>
        </p:nvSpPr>
        <p:spPr>
          <a:xfrm>
            <a:off x="0" y="0"/>
            <a:ext cx="57057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4000" dirty="0">
                <a:ln w="3175" cmpd="sng">
                  <a:noFill/>
                </a:ln>
                <a:solidFill>
                  <a:srgbClr val="94B6D2">
                    <a:lumMod val="75000"/>
                  </a:srgbClr>
                </a:solidFill>
                <a:latin typeface="Arial Black" panose="020B0A04020102020204" pitchFamily="34" charset="0"/>
                <a:ea typeface="+mj-ea"/>
                <a:cs typeface="+mj-cs"/>
              </a:rPr>
              <a:t>SOFTWARE PIRACY</a:t>
            </a:r>
            <a:endParaRPr lang="en-IN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E4223A4-7C1A-4D94-9285-A86C77A1866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7171790"/>
      </p:ext>
    </p:extLst>
  </p:cSld>
  <p:clrMapOvr>
    <a:masterClrMapping/>
  </p:clrMapOvr>
  <p:transition spd="slow" advClick="0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IMG201901251233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9064" y="1058091"/>
            <a:ext cx="8242662" cy="510757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16A4D3-27FB-4201-8B2B-8FBA8C82C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00B0F0"/>
                </a:solidFill>
                <a:latin typeface="Arial Black" panose="020B0A04020102020204" pitchFamily="34" charset="0"/>
              </a:rPr>
              <a:t>EMAIL BOMBS</a:t>
            </a:r>
            <a:r>
              <a:rPr lang="en-IN" dirty="0"/>
              <a:t>.</a:t>
            </a:r>
          </a:p>
        </p:txBody>
      </p:sp>
      <p:pic>
        <p:nvPicPr>
          <p:cNvPr id="1027" name="Picture 3" descr="Image result for what is email bombs in cyber crime.">
            <a:hlinkClick r:id="rId3"/>
            <a:extLst>
              <a:ext uri="{FF2B5EF4-FFF2-40B4-BE49-F238E27FC236}">
                <a16:creationId xmlns:a16="http://schemas.microsoft.com/office/drawing/2014/main" xmlns="" id="{96461113-AE7E-487F-9904-FFB9A9A7CE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5544" y="0"/>
            <a:ext cx="5832629" cy="702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5B21EF-68B7-47C2-85A3-BC3B36BF3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25554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932334-3870-4043-AB93-177130B927D6}"/>
              </a:ext>
            </a:extLst>
          </p:cNvPr>
          <p:cNvSpPr/>
          <p:nvPr/>
        </p:nvSpPr>
        <p:spPr>
          <a:xfrm>
            <a:off x="7959751" y="-134818"/>
            <a:ext cx="42322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4000" dirty="0">
                <a:ln w="3175" cmpd="sng">
                  <a:noFill/>
                </a:ln>
                <a:solidFill>
                  <a:srgbClr val="00B0F0"/>
                </a:solidFill>
                <a:latin typeface="Arial Black" panose="020B0A04020102020204" pitchFamily="34" charset="0"/>
                <a:ea typeface="+mj-ea"/>
                <a:cs typeface="+mj-cs"/>
              </a:rPr>
              <a:t>EMAIL BOMBS</a:t>
            </a:r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C8573AB6-E452-45C8-87B4-4AD6CF63108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6039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559876-CAF7-46C8-B311-5BF66F8D6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D552161-6732-4980-8263-1ACF0D5B57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71021"/>
            <a:ext cx="12268940" cy="6929021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55DA145-4518-42BF-84DC-0F0BFF18956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7555276"/>
      </p:ext>
    </p:extLst>
  </p:cSld>
  <p:clrMapOvr>
    <a:masterClrMapping/>
  </p:clrMapOvr>
  <p:transition spd="med" advClick="0" advTm="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C8FFFB-C095-49E6-B1ED-7B9092464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584C0AC-A823-4680-94E5-996FC1AB5E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3413" b="-3126"/>
          <a:stretch/>
        </p:blipFill>
        <p:spPr>
          <a:xfrm>
            <a:off x="0" y="1156316"/>
            <a:ext cx="12192000" cy="598133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3269867-293A-4B14-8CA4-77894A447E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628" b="85147"/>
          <a:stretch/>
        </p:blipFill>
        <p:spPr>
          <a:xfrm>
            <a:off x="0" y="-62144"/>
            <a:ext cx="12192000" cy="121846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F8F8C7A1-E149-4A43-8EAE-F06620CB041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7782146"/>
      </p:ext>
    </p:extLst>
  </p:cSld>
  <p:clrMapOvr>
    <a:masterClrMapping/>
  </p:clrMapOvr>
  <p:transition spd="slow" advClick="0" advTm="8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6B0B29-ED6D-44F7-A8FC-2FECD51D0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A0AA1AF-7EF7-4670-82E0-2D1D0C7E5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7334"/>
          <a:stretch/>
        </p:blipFill>
        <p:spPr>
          <a:xfrm>
            <a:off x="0" y="0"/>
            <a:ext cx="12192000" cy="6858000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B89A2341-BDFC-412D-97B9-D79C1BD45E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7664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8000">
        <p14:flash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2019012510373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6812" y="1031967"/>
            <a:ext cx="8033656" cy="473310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2A90AF-61DA-4A49-A58B-6D6667341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>
                <a:solidFill>
                  <a:srgbClr val="C00000"/>
                </a:solidFill>
                <a:latin typeface="Arial Black" panose="020B0A04020102020204" pitchFamily="34" charset="0"/>
              </a:rPr>
              <a:t>PISHING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127CAA0-6FF0-4C3E-9FFC-ADE7388C65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3407FDF-883F-4395-9350-C08EF9E761B4}"/>
              </a:ext>
            </a:extLst>
          </p:cNvPr>
          <p:cNvSpPr/>
          <p:nvPr/>
        </p:nvSpPr>
        <p:spPr>
          <a:xfrm>
            <a:off x="478075" y="331857"/>
            <a:ext cx="26100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4000" dirty="0">
                <a:ln w="3175" cmpd="sng">
                  <a:noFill/>
                </a:ln>
                <a:solidFill>
                  <a:srgbClr val="C00000"/>
                </a:solidFill>
                <a:latin typeface="Arial Black" panose="020B0A04020102020204" pitchFamily="34" charset="0"/>
                <a:ea typeface="+mj-ea"/>
                <a:cs typeface="+mj-cs"/>
              </a:rPr>
              <a:t>PISHING</a:t>
            </a:r>
            <a:endParaRPr lang="en-IN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1DB6A5FA-1031-4FA1-9028-BD6CFE8CD8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2441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8000">
        <p:checker/>
      </p:transition>
    </mc:Choice>
    <mc:Fallback>
      <p:transition spd="slow" advClick="0" advTm="8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AEB10B-C640-4354-8118-3888BD4C6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992080"/>
          </a:xfrm>
        </p:spPr>
        <p:txBody>
          <a:bodyPr/>
          <a:lstStyle/>
          <a:p>
            <a:r>
              <a:rPr lang="en-IN" dirty="0">
                <a:solidFill>
                  <a:srgbClr val="00B050"/>
                </a:solidFill>
                <a:latin typeface="Arial Black" panose="020B0A04020102020204" pitchFamily="34" charset="0"/>
              </a:rPr>
              <a:t>CREDIT CARD FRAUD.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0A56904-0B2D-45F5-ADFC-BFE24B8ED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969264"/>
            <a:ext cx="12396867" cy="10515602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CE8CBB2-2C2C-44A2-82CF-B8B945230EB7}"/>
              </a:ext>
            </a:extLst>
          </p:cNvPr>
          <p:cNvSpPr/>
          <p:nvPr/>
        </p:nvSpPr>
        <p:spPr>
          <a:xfrm>
            <a:off x="8339092" y="354442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4000" dirty="0">
                <a:ln w="3175" cmpd="sng">
                  <a:noFill/>
                </a:ln>
                <a:solidFill>
                  <a:srgbClr val="00B050"/>
                </a:solidFill>
                <a:latin typeface="Arial Black" panose="020B0A04020102020204" pitchFamily="34" charset="0"/>
                <a:ea typeface="+mj-ea"/>
                <a:cs typeface="+mj-cs"/>
              </a:rPr>
              <a:t>CREDIT CARD FRAUD</a:t>
            </a:r>
            <a:endParaRPr lang="en-IN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AEE87BB2-A602-416F-A050-88F00D1D37C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3104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8000">
        <p:blinds dir="vert"/>
      </p:transition>
    </mc:Choice>
    <mc:Fallback>
      <p:transition spd="slow" advClick="0" advTm="8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2019012509482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8435" y="1136469"/>
            <a:ext cx="8464730" cy="462860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2A0467-928E-43FC-BD21-A8EF479636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1478" y="565683"/>
            <a:ext cx="8574622" cy="2616199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rgbClr val="FF0066"/>
                </a:solidFill>
              </a:rPr>
              <a:t>CYBER CRIME AND CYBER LAW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767CB8F-7611-449C-B917-F7A2DF4D1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68" y="0"/>
            <a:ext cx="5343747" cy="37475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8DEFA06-E9EA-4AD0-A496-27BD6B298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8255" y="3629940"/>
            <a:ext cx="5197691" cy="32280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75835A61-A306-4821-80EB-21624C2821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7" name="escape">
            <a:hlinkClick r:id="" action="ppaction://media"/>
            <a:extLst>
              <a:ext uri="{FF2B5EF4-FFF2-40B4-BE49-F238E27FC236}">
                <a16:creationId xmlns:a16="http://schemas.microsoft.com/office/drawing/2014/main" xmlns="" id="{BA42CC45-E568-41E6-9E51-3FF37D4C8C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519" y="5911056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920874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8000">
        <p:split orient="vert"/>
      </p:transition>
    </mc:Choice>
    <mc:Fallback>
      <p:transition advClick="0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 vol="80000" numSld="99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4B3905BA-11FA-49FF-87E7-FE95B0544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    WHAT IS  CYBER LAWS ?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11F4834D-C47B-4A97-BEF1-DEBA2EBA3E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705" t="24390" r="16497"/>
          <a:stretch/>
        </p:blipFill>
        <p:spPr>
          <a:xfrm>
            <a:off x="2057400" y="2042160"/>
            <a:ext cx="9078752" cy="4130040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29148007-14EF-4B53-AE89-C1C800AAB46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9979380"/>
      </p:ext>
    </p:extLst>
  </p:cSld>
  <p:clrMapOvr>
    <a:masterClrMapping/>
  </p:clrMapOvr>
  <p:transition spd="slow" advClick="0" advTm="8000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2019012510385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0949" y="1254034"/>
            <a:ext cx="7550331" cy="478100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4C6FCB-E719-48AA-8601-580EBA3F4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83F4491-67D5-4519-8488-03FA9AE99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80" y="-33867"/>
            <a:ext cx="12131040" cy="6925733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E4AE751B-6EDC-4EB7-8A42-2ABF3719511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0339474"/>
      </p:ext>
    </p:extLst>
  </p:cSld>
  <p:clrMapOvr>
    <a:masterClrMapping/>
  </p:clrMapOvr>
  <p:transition spd="slow" advClick="0" advTm="8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3E7867-9EAF-4C9A-AE6A-159E71D9C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AE71DBA-AF1A-4447-A50D-FD3A0EBDBD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261533"/>
            <a:ext cx="12192000" cy="8348133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97174546-DB94-41CB-B3CF-EB6F989FD7A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488606"/>
      </p:ext>
    </p:extLst>
  </p:cSld>
  <p:clrMapOvr>
    <a:masterClrMapping/>
  </p:clrMapOvr>
  <p:transition spd="slow" advClick="0" advTm="8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A4219A-2450-4E17-BEE1-6CF1CFB4C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BE459EEE-6BD0-4D20-A0E0-B4563D00CDB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151BCECA-1550-4DC2-962E-61BFFDB2B3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1225629580"/>
      </p:ext>
    </p:extLst>
  </p:cSld>
  <p:clrMapOvr>
    <a:masterClrMapping/>
  </p:clrMapOvr>
  <p:transition spd="slow" advClick="0" advTm="8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A4F6A6-CF44-4393-BA69-CF162329B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D7568A8-410C-49E8-9206-459FAAD96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94733"/>
            <a:ext cx="12192000" cy="7052733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3C2A7DE1-A6F8-40CE-8CC1-392F241324C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9513489"/>
      </p:ext>
    </p:extLst>
  </p:cSld>
  <p:clrMapOvr>
    <a:masterClrMapping/>
  </p:clrMapOvr>
  <p:transition spd="slow" advClick="0" advTm="8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8E2666-66AA-406C-8291-136F3D661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7B701B13-6B15-4235-9B5F-B8E47DEC9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715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xmlns="" val="100798088"/>
      </p:ext>
    </p:extLst>
  </p:cSld>
  <p:clrMapOvr>
    <a:masterClrMapping/>
  </p:clrMapOvr>
  <p:transition spd="slow" advClick="0" advTm="8000">
    <p:pull dir="l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22703E-85EF-4D85-BD50-5C49BB655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5902E75-5335-487D-93AA-AAF11AE7F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1205308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8000">
        <p:blinds/>
      </p:transition>
    </mc:Choice>
    <mc:Fallback>
      <p:transition spd="slow" advClick="0" advTm="8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CEE789-2C21-447E-AE57-CAD99DC64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950" y="703555"/>
            <a:ext cx="10018713" cy="1752599"/>
          </a:xfrm>
        </p:spPr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40923E3-2630-45EC-9108-3309D9F9E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154445"/>
          </a:xfrm>
        </p:spPr>
      </p:pic>
    </p:spTree>
    <p:extLst>
      <p:ext uri="{BB962C8B-B14F-4D97-AF65-F5344CB8AC3E}">
        <p14:creationId xmlns:p14="http://schemas.microsoft.com/office/powerpoint/2010/main" xmlns="" val="814458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E25633-251D-4302-ACDD-EA2B92CAD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F8D468D2-FA88-4D3C-8314-1E11379E6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1643" y="1"/>
            <a:ext cx="12203643" cy="7044268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CF3253A1-563E-4D6B-886B-F435D8D537D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7682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8000">
        <p:checker dir="vert"/>
      </p:transition>
    </mc:Choice>
    <mc:Fallback>
      <p:transition spd="slow" advClick="0" advTm="8000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519C994-4059-4340-A24C-CC02A41E46B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-79899"/>
            <a:ext cx="12192000" cy="7780193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C3C29C1F-8A6F-4CBE-BF4F-2B2B533E174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6012981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C1AF4E-6EC9-46B8-8741-E36135FC5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xmlns="" id="{35BC2204-B056-4D19-BCB2-3F34389C9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381001"/>
            <a:ext cx="12192000" cy="728133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F515E388-3310-485C-8943-BC3E9BE5FA6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8913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8000">
        <p:split orient="vert" dir="in"/>
      </p:transition>
    </mc:Choice>
    <mc:Fallback>
      <p:transition spd="slow" advClick="0" advTm="8000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201901250950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4194" y="1371599"/>
            <a:ext cx="8321040" cy="4715691"/>
          </a:xfrm>
        </p:spPr>
      </p:pic>
    </p:spTree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81B8FA-B363-47CB-B8CA-3498E8317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4880"/>
            <a:ext cx="10018713" cy="1752599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n-IN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Content Placeholder 4" descr="TYPES OF CRIME.&#10;">
            <a:extLst>
              <a:ext uri="{FF2B5EF4-FFF2-40B4-BE49-F238E27FC236}">
                <a16:creationId xmlns:a16="http://schemas.microsoft.com/office/drawing/2014/main" xmlns="" id="{F0319C08-4F61-4B4D-A80E-AE2D1472A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79899"/>
            <a:ext cx="12192000" cy="6937899"/>
          </a:xfr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7E98C363-00CA-4B47-A314-EB00F790591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F2CFC15-ABD8-43ED-9518-969875E5BB23}"/>
              </a:ext>
            </a:extLst>
          </p:cNvPr>
          <p:cNvSpPr/>
          <p:nvPr/>
        </p:nvSpPr>
        <p:spPr>
          <a:xfrm>
            <a:off x="82296" y="85090"/>
            <a:ext cx="7882128" cy="6921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TYPES OF CYBER CRIME</a:t>
            </a:r>
            <a:endParaRPr lang="en-I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748248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D9BC6A-8683-4E25-99F3-C8590F07C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CBEA26F-0CDC-4E0D-8FB8-0323D2859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-130946"/>
            <a:ext cx="12192000" cy="7119892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ED6C8F23-94B7-462E-9E9E-C3AA43AE0DD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2629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8000">
        <p14:reveal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IMG201901251022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4378" y="1463040"/>
            <a:ext cx="8151222" cy="432816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EC7298D-5996-43E4-A36A-1C8512D85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8062" y="-59925"/>
            <a:ext cx="12260062" cy="6977849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xmlns="" id="{384DFA4C-3AEF-45DA-8689-C4919B1B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1339" y="-59925"/>
            <a:ext cx="4090170" cy="1752599"/>
          </a:xfrm>
        </p:spPr>
        <p:txBody>
          <a:bodyPr>
            <a:normAutofit fontScale="90000"/>
          </a:bodyPr>
          <a:lstStyle/>
          <a:p>
            <a:r>
              <a:rPr lang="en-IN" sz="6000" dirty="0">
                <a:solidFill>
                  <a:srgbClr val="7030A0"/>
                </a:solidFill>
                <a:latin typeface="Arial Black" panose="020B0A04020102020204" pitchFamily="34" charset="0"/>
              </a:rPr>
              <a:t>Virus attack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E1871147-2F40-42FD-92CE-7DC3C68384D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6201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:dissolve/>
      </p:transition>
    </mc:Choice>
    <mc:Fallback>
      <p:transition spd="slow" advClick="0" advTm="8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2019012510451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5006" y="796834"/>
            <a:ext cx="7576457" cy="4876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D9BA96-07C8-4DF3-96CF-C934BBAD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CYBER THEFT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3000281-F0CC-4464-84FA-8C1EA5A65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4008" y="0"/>
            <a:ext cx="12192000" cy="774132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AE6F5F-7CB2-4895-9470-6CB38B323F41}"/>
              </a:ext>
            </a:extLst>
          </p:cNvPr>
          <p:cNvSpPr/>
          <p:nvPr/>
        </p:nvSpPr>
        <p:spPr>
          <a:xfrm>
            <a:off x="216677" y="400550"/>
            <a:ext cx="42033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4000" dirty="0">
                <a:solidFill>
                  <a:srgbClr val="002060"/>
                </a:solidFill>
                <a:latin typeface="Arial Black" panose="020B0A04020102020204" pitchFamily="34" charset="0"/>
              </a:rPr>
              <a:t>CYBER THEFT</a:t>
            </a:r>
            <a:endParaRPr lang="en-IN" sz="40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70F4A95-CD25-4CD7-829D-F492314B564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9994778"/>
      </p:ext>
    </p:extLst>
  </p:cSld>
  <p:clrMapOvr>
    <a:masterClrMapping/>
  </p:clrMapOvr>
  <p:transition advClick="0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477</TotalTime>
  <Words>54</Words>
  <Application>Microsoft Office PowerPoint</Application>
  <PresentationFormat>Custom</PresentationFormat>
  <Paragraphs>18</Paragraphs>
  <Slides>31</Slides>
  <Notes>0</Notes>
  <HiddenSlides>0</HiddenSlides>
  <MMClips>21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Parallax</vt:lpstr>
      <vt:lpstr>Created by: computer section</vt:lpstr>
      <vt:lpstr>CYBER CRIME AND CYBER LAW</vt:lpstr>
      <vt:lpstr>Slide 3</vt:lpstr>
      <vt:lpstr>X</vt:lpstr>
      <vt:lpstr>Slide 5</vt:lpstr>
      <vt:lpstr>Slide 6</vt:lpstr>
      <vt:lpstr>Virus attack </vt:lpstr>
      <vt:lpstr>Slide 8</vt:lpstr>
      <vt:lpstr>CYBER THEFT</vt:lpstr>
      <vt:lpstr>SOFTWARE PIRACY</vt:lpstr>
      <vt:lpstr>Slide 11</vt:lpstr>
      <vt:lpstr>EMAIL BOMBS.</vt:lpstr>
      <vt:lpstr>Slide 13</vt:lpstr>
      <vt:lpstr>Slide 14</vt:lpstr>
      <vt:lpstr>Slide 15</vt:lpstr>
      <vt:lpstr>Slide 16</vt:lpstr>
      <vt:lpstr>PISHING</vt:lpstr>
      <vt:lpstr>CREDIT CARD FRAUD.</vt:lpstr>
      <vt:lpstr>Slide 19</vt:lpstr>
      <vt:lpstr>     WHAT IS  CYBER LAWS ?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 CRIME AND CYBER LAW</dc:title>
  <dc:creator>Mansi Patil</dc:creator>
  <cp:lastModifiedBy>sym34</cp:lastModifiedBy>
  <cp:revision>47</cp:revision>
  <dcterms:created xsi:type="dcterms:W3CDTF">2018-12-29T13:01:37Z</dcterms:created>
  <dcterms:modified xsi:type="dcterms:W3CDTF">2019-01-28T11:26:13Z</dcterms:modified>
</cp:coreProperties>
</file>